
<file path=[Content_Types].xml><?xml version="1.0" encoding="utf-8"?>
<Types xmlns="http://schemas.openxmlformats.org/package/2006/content-types"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350" r:id="rId2"/>
    <p:sldId id="412" r:id="rId3"/>
    <p:sldId id="411" r:id="rId4"/>
    <p:sldId id="393" r:id="rId5"/>
    <p:sldId id="402" r:id="rId6"/>
    <p:sldId id="413" r:id="rId7"/>
    <p:sldId id="404" r:id="rId8"/>
    <p:sldId id="405" r:id="rId9"/>
    <p:sldId id="406" r:id="rId10"/>
    <p:sldId id="408" r:id="rId11"/>
    <p:sldId id="414" r:id="rId12"/>
    <p:sldId id="423" r:id="rId13"/>
    <p:sldId id="419" r:id="rId14"/>
    <p:sldId id="422" r:id="rId15"/>
    <p:sldId id="420" r:id="rId16"/>
    <p:sldId id="421" r:id="rId17"/>
    <p:sldId id="424" r:id="rId18"/>
    <p:sldId id="41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52"/>
    <p:restoredTop sz="95788"/>
  </p:normalViewPr>
  <p:slideViewPr>
    <p:cSldViewPr snapToGrid="0" snapToObjects="1">
      <p:cViewPr>
        <p:scale>
          <a:sx n="132" d="100"/>
          <a:sy n="132" d="100"/>
        </p:scale>
        <p:origin x="-528" y="-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0CC1C7-25AA-294A-8BE0-6FD1F986921D}" type="datetimeFigureOut">
              <a:rPr lang="en-US" smtClean="0"/>
              <a:t>3/9/25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9416E0-E0E1-0346-847E-FD3BE6648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638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7676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1305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02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8159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200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1370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4672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753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471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2704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146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03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1166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8007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8965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081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75A15-1AD8-514D-811E-45030C504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9FE0DC-7C0B-324B-A2C8-6A8211F315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B0BB7-F65F-CE4E-A361-9B862BF83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6AF3E-02C9-264B-8425-178FA45270E0}" type="datetimeFigureOut">
              <a:rPr lang="en-US" smtClean="0"/>
              <a:t>3/9/25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AD6148-15D9-6649-AFC3-7604C3C4A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16930-6DC7-1949-AC4F-D306EF157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A427-70C7-ED48-9D08-041A0E211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626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A31A0-2228-2547-AF10-F67D692CC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048A42-6B26-0E4B-B27B-C47F89400F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0DAA9-EF21-954A-89F5-12935FEEF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6AF3E-02C9-264B-8425-178FA45270E0}" type="datetimeFigureOut">
              <a:rPr lang="en-US" smtClean="0"/>
              <a:t>3/9/25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F9746-0BDA-F94C-AC51-E9F274CF1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DD768-3FAC-554B-8931-D2A5ED4BF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A427-70C7-ED48-9D08-041A0E211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343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7875EA-3C0E-4340-B77C-7DC9E3C4A4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BB2AAF-BF6F-9B4C-8DD2-AA04EFCFF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65EFA-310F-B540-A0B2-0901F407A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6AF3E-02C9-264B-8425-178FA45270E0}" type="datetimeFigureOut">
              <a:rPr lang="en-US" smtClean="0"/>
              <a:t>3/9/25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BDEE12-BC86-3342-BA6D-F71D7D890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9E95A-D2B9-A44E-B658-BAF842501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A427-70C7-ED48-9D08-041A0E211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8199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1627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285929-1018-4370-A170-074C414B228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4536E-AD08-4371-85E9-A816C30B6AE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55313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>
          <p15:clr>
            <a:srgbClr val="FBAE40"/>
          </p15:clr>
        </p15:guide>
        <p15:guide id="7" orient="horz" pos="1440">
          <p15:clr>
            <a:srgbClr val="FBAE40"/>
          </p15:clr>
        </p15:guide>
        <p15:guide id="9" orient="horz" pos="1224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40713-F96E-344D-A2D4-1A67DFFAB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8050B-7246-A74D-B80A-5A5427B29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1FD2ED-5CEC-8846-84BD-884DE41A9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6AF3E-02C9-264B-8425-178FA45270E0}" type="datetimeFigureOut">
              <a:rPr lang="en-US" smtClean="0"/>
              <a:t>3/9/25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9DF484-00DA-3849-A3C9-A251E55FB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211D0-864D-584F-932A-C60FF7EB8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A427-70C7-ED48-9D08-041A0E211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589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C3A6E-EB49-A44B-8BD3-CB6DB4C3C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C6807E-B1CD-4F4A-8898-6E71F3A415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7CCA7-A510-0D42-9037-DBCC9D7A5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6AF3E-02C9-264B-8425-178FA45270E0}" type="datetimeFigureOut">
              <a:rPr lang="en-US" smtClean="0"/>
              <a:t>3/9/25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6820FC-1214-4643-A3D9-FE8572983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1EB1D-0AC5-054C-BED5-825C4EDF5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A427-70C7-ED48-9D08-041A0E211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054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C0154-78E7-3549-BE54-A0A13A8D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EEB65-3DB4-914E-92AE-7C7514715F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1616BE-D194-D848-BD7C-1EBD1CA0EB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7CF2A0-4F81-C04F-A05F-19813C4F5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6AF3E-02C9-264B-8425-178FA45270E0}" type="datetimeFigureOut">
              <a:rPr lang="en-US" smtClean="0"/>
              <a:t>3/9/25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4EDD80-D108-644B-82B6-469F28C35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2080C8-CF50-EA4E-8C0A-9F41C143A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A427-70C7-ED48-9D08-041A0E211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710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24A4C-0373-1345-BD4E-0524D960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102919-1955-284B-ADB3-22CB9F61A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2F31A2-AF3F-8643-BFEA-230C2FBB5A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16EB7A-2AEF-6243-A1FA-97AB3749F1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7D53C-3BC6-914F-8E61-D8DD8BB683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CD74B3-796D-1E4A-A98E-F4DF23EEB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6AF3E-02C9-264B-8425-178FA45270E0}" type="datetimeFigureOut">
              <a:rPr lang="en-US" smtClean="0"/>
              <a:t>3/9/25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0FC10C-52F3-ED4C-8B4B-210B6C4D5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7FCD3D-524B-BE49-9D9D-F807A7591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A427-70C7-ED48-9D08-041A0E211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949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3CE85-917A-924D-A30E-E436338B7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594FC7-3C5F-054D-B870-7263E7907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6AF3E-02C9-264B-8425-178FA45270E0}" type="datetimeFigureOut">
              <a:rPr lang="en-US" smtClean="0"/>
              <a:t>3/9/25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AE71BB-B443-B34C-BCC9-03442392F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054911-E09A-E446-A7C2-57122F777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A427-70C7-ED48-9D08-041A0E211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08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5F1448-2482-A848-9BFB-75E7E606F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6AF3E-02C9-264B-8425-178FA45270E0}" type="datetimeFigureOut">
              <a:rPr lang="en-US" smtClean="0"/>
              <a:t>3/9/25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68BD1-E4B9-E046-8D9D-1A3E03016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31F1E1-32A8-9440-A971-B839CF150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A427-70C7-ED48-9D08-041A0E211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993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459C7-4341-6940-9D89-712566EA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4C0EA-0629-FA4F-8C5D-7932B2856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9D6B62-AED6-974B-9437-0F384F14D2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DA885E-E561-6C42-91B3-9EEEE41B5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6AF3E-02C9-264B-8425-178FA45270E0}" type="datetimeFigureOut">
              <a:rPr lang="en-US" smtClean="0"/>
              <a:t>3/9/25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D94581-D6F0-EE47-88A0-5E841FB1F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BDAC22-24F3-4941-ADA3-A36D367D4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A427-70C7-ED48-9D08-041A0E211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22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4198-5BAB-AF4C-820E-63838AF54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3CE28E-9E3E-4643-9207-58CF8DE9F1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E53DD7-E77B-B943-B4BB-CE13022B46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524BE8-ACFA-6C48-A4ED-A4037ACD6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6AF3E-02C9-264B-8425-178FA45270E0}" type="datetimeFigureOut">
              <a:rPr lang="en-US" smtClean="0"/>
              <a:t>3/9/25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B2E884-4EAD-A149-8FAB-1E4819B94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82E38A-75FB-C846-9B30-792464DD9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A427-70C7-ED48-9D08-041A0E211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98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26CE98-BE66-5145-A6C0-20E505FFD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365999-7347-984E-9D82-3F0B0408D8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291F9D-2F16-2E42-982B-662D824BDC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C6AF3E-02C9-264B-8425-178FA45270E0}" type="datetimeFigureOut">
              <a:rPr lang="en-US" smtClean="0"/>
              <a:t>3/9/25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2D54B6-E762-784C-BEDC-15D88196AA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AA200B-390D-3248-A72E-22C2A5E909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21A427-70C7-ED48-9D08-041A0E211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342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7" Type="http://schemas.microsoft.com/office/2018/10/relationships/comments" Target="NUL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7" Type="http://schemas.microsoft.com/office/2018/10/relationships/comments" Target="NUL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7" Type="http://schemas.microsoft.com/office/2018/10/relationships/comments" Target="NUL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7" Type="http://schemas.microsoft.com/office/2018/10/relationships/comments" Target="NUL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7" Type="http://schemas.microsoft.com/office/2018/10/relationships/comments" Target="NUL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7" Type="http://schemas.microsoft.com/office/2018/10/relationships/comments" Target="NUL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7" Type="http://schemas.microsoft.com/office/2018/10/relationships/comments" Target="NUL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7" Type="http://schemas.microsoft.com/office/2018/10/relationships/comments" Target="NUL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7" Type="http://schemas.microsoft.com/office/2018/10/relationships/comments" Target="NUL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ankitbatra1210/diabetes-dataset" TargetMode="External"/><Relationship Id="rId7" Type="http://schemas.microsoft.com/office/2018/10/relationships/comments" Target="NUL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7" Type="http://schemas.microsoft.com/office/2018/10/relationships/comments" Target="NUL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7" Type="http://schemas.microsoft.com/office/2018/10/relationships/comments" Target="NUL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microsoft.com/office/2018/10/relationships/comments" Target="NUL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microsoft.com/office/2018/10/relationships/comments" Target="NUL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microsoft.com/office/2018/10/relationships/comments" Target="NUL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7" Type="http://schemas.microsoft.com/office/2018/10/relationships/comments" Target="NUL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7" Type="http://schemas.microsoft.com/office/2018/10/relationships/comments" Target="NUL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Diabetes Classification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sz="2000" b="1" dirty="0">
                <a:solidFill>
                  <a:schemeClr val="bg2"/>
                </a:solidFill>
              </a:rPr>
              <a:t>Eddie McGowan</a:t>
            </a:r>
          </a:p>
          <a:p>
            <a:r>
              <a:rPr lang="en-US" sz="2000" b="1" dirty="0">
                <a:solidFill>
                  <a:schemeClr val="bg2"/>
                </a:solidFill>
              </a:rPr>
              <a:t>DSCI 441</a:t>
            </a:r>
          </a:p>
          <a:p>
            <a:r>
              <a:rPr lang="en-US" sz="2000" b="1" dirty="0">
                <a:solidFill>
                  <a:schemeClr val="bg2"/>
                </a:solidFill>
              </a:rPr>
              <a:t>March 17, 2025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626186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Summary Statistics Non-numerical Attributes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06B49D9-10F9-3843-AC10-36408C207C08}"/>
              </a:ext>
            </a:extLst>
          </p:cNvPr>
          <p:cNvSpPr txBox="1">
            <a:spLocks/>
          </p:cNvSpPr>
          <p:nvPr/>
        </p:nvSpPr>
        <p:spPr>
          <a:xfrm>
            <a:off x="752856" y="2058219"/>
            <a:ext cx="4962144" cy="452165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Used to check for null values</a:t>
            </a:r>
          </a:p>
          <a:p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Review each of the categories</a:t>
            </a:r>
          </a:p>
          <a:p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They are all valid</a:t>
            </a:r>
          </a:p>
          <a:p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Unique values on next slide</a:t>
            </a:r>
          </a:p>
          <a:p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57E224-01EA-7A48-8A92-723CA76497F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4094" y="1820545"/>
            <a:ext cx="42418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549031"/>
      </p:ext>
    </p:extLst>
  </p:cSld>
  <p:clrMapOvr>
    <a:masterClrMapping/>
  </p:clrMapOvr>
  <p:extLst mod="1">
    <p:ext uri="{6950BFC3-D8DA-4A85-94F7-54DA5524770B}">
      <p188:commentRel xmlns:p188="http://schemas.microsoft.com/office/powerpoint/2018/8/main" xmlns="" r:id="rId7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Summary Statistics Non-numerical Attributes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DAC086-3FE0-CA4F-8A42-D9796A071CA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90" y="2384160"/>
            <a:ext cx="7821083" cy="37875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238356-12D7-D04A-A3C4-9575DE1B0BF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81273" y="3265335"/>
            <a:ext cx="4081992" cy="306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63708"/>
      </p:ext>
    </p:extLst>
  </p:cSld>
  <p:clrMapOvr>
    <a:masterClrMapping/>
  </p:clrMapOvr>
  <p:extLst mod="1">
    <p:ext uri="{6950BFC3-D8DA-4A85-94F7-54DA5524770B}">
      <p188:commentRel xmlns:p188="http://schemas.microsoft.com/office/powerpoint/2018/8/main" xmlns="" r:id="rId7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Summary Statistics Non-numerical Attributes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0F2D1AA-B6C5-F141-824E-2F12660657D5}"/>
              </a:ext>
            </a:extLst>
          </p:cNvPr>
          <p:cNvSpPr txBox="1">
            <a:spLocks/>
          </p:cNvSpPr>
          <p:nvPr/>
        </p:nvSpPr>
        <p:spPr>
          <a:xfrm>
            <a:off x="752856" y="2058219"/>
            <a:ext cx="4962144" cy="452165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Checked for the number of records by condition to see if upsampling or downsampling was required.</a:t>
            </a:r>
          </a:p>
          <a:p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number of records for each condition. </a:t>
            </a:r>
          </a:p>
          <a:p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is not represent a true distribution for true data. However, this will help my model easily differentiate between these cases.</a:t>
            </a:r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DE2FA6-9794-F745-AAD6-0112D9A8B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3608070"/>
            <a:ext cx="5765800" cy="2971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0CE0B3-CCAB-644D-BFCF-2B73230A1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5025" y="2215880"/>
            <a:ext cx="5156200" cy="120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377332"/>
      </p:ext>
    </p:extLst>
  </p:cSld>
  <p:clrMapOvr>
    <a:masterClrMapping/>
  </p:clrMapOvr>
  <p:extLst mod="1">
    <p:ext uri="{6950BFC3-D8DA-4A85-94F7-54DA5524770B}">
      <p188:commentRel xmlns:p188="http://schemas.microsoft.com/office/powerpoint/2018/8/main" xmlns="" r:id="rId7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Summary Statistics Non-numerical Attributes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4964B5-2871-0C45-8DD8-CDFE35C6481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0232" y="5290820"/>
            <a:ext cx="4927600" cy="10414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7252C96-D4EC-2946-90EF-401AD3D1C804}"/>
              </a:ext>
            </a:extLst>
          </p:cNvPr>
          <p:cNvSpPr txBox="1">
            <a:spLocks/>
          </p:cNvSpPr>
          <p:nvPr/>
        </p:nvSpPr>
        <p:spPr>
          <a:xfrm>
            <a:off x="752855" y="2058219"/>
            <a:ext cx="10115013" cy="267867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 of the columns only had 2 values do I converted them to Boolean </a:t>
            </a:r>
          </a:p>
          <a:p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Renamed them according to the value set as the True case</a:t>
            </a:r>
          </a:p>
          <a:p>
            <a:pPr lvl="1"/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Generally set True as the more risky state (e.g., smoker)</a:t>
            </a:r>
          </a:p>
          <a:p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Allows these attributes to be treated as numeric and decreases memory usage</a:t>
            </a:r>
          </a:p>
          <a:p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Columns: </a:t>
            </a:r>
            <a:r>
              <a:rPr lang="en-US" sz="2000" dirty="0"/>
              <a:t>Genetic Markers, Autoantibodies, Environmental Factors, Dietary Habits, Smoking Status, Glucose Tolerance Test, Pregnancy History , Genetic Testing, Liver Function Tests</a:t>
            </a:r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26436"/>
      </p:ext>
    </p:extLst>
  </p:cSld>
  <p:clrMapOvr>
    <a:masterClrMapping/>
  </p:clrMapOvr>
  <p:extLst mod="1">
    <p:ext uri="{6950BFC3-D8DA-4A85-94F7-54DA5524770B}">
      <p188:commentRel xmlns:p188="http://schemas.microsoft.com/office/powerpoint/2018/8/main" xmlns="" r:id="rId7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One Hot Encoding Categorical Attributes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06B49D9-10F9-3843-AC10-36408C207C08}"/>
              </a:ext>
            </a:extLst>
          </p:cNvPr>
          <p:cNvSpPr txBox="1">
            <a:spLocks/>
          </p:cNvSpPr>
          <p:nvPr/>
        </p:nvSpPr>
        <p:spPr>
          <a:xfrm>
            <a:off x="752854" y="2058219"/>
            <a:ext cx="10600945" cy="452165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Needed for models (</a:t>
            </a:r>
            <a:r>
              <a:rPr lang="en-US" sz="2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e.g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logistic regression) which only accept numeric inputs.</a:t>
            </a:r>
          </a:p>
          <a:p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Increases the number of columns 33 to 44</a:t>
            </a:r>
          </a:p>
          <a:p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2990C0-6C81-6C4F-9738-690B9748E39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3680" y="3881120"/>
            <a:ext cx="76200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03455"/>
      </p:ext>
    </p:extLst>
  </p:cSld>
  <p:clrMapOvr>
    <a:masterClrMapping/>
  </p:clrMapOvr>
  <p:extLst mod="1">
    <p:ext uri="{6950BFC3-D8DA-4A85-94F7-54DA5524770B}">
      <p188:commentRel xmlns:p188="http://schemas.microsoft.com/office/powerpoint/2018/8/main" xmlns="" r:id="rId7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Correlation Matrix (Post One Hot Encoding)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04328F-E2B6-744A-832C-131D75C3F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16" y="1790721"/>
            <a:ext cx="10485216" cy="492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355582"/>
      </p:ext>
    </p:extLst>
  </p:cSld>
  <p:clrMapOvr>
    <a:masterClrMapping/>
  </p:clrMapOvr>
  <p:extLst mod="1">
    <p:ext uri="{6950BFC3-D8DA-4A85-94F7-54DA5524770B}">
      <p188:commentRel xmlns:p188="http://schemas.microsoft.com/office/powerpoint/2018/8/main" xmlns="" r:id="rId7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6E39B64-86AF-0E4A-AAA5-EF762CBE4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16" y="1790721"/>
            <a:ext cx="10485216" cy="4928383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Correlation Matrix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2C75446-A276-4E4F-972A-86719B2B9F68}"/>
              </a:ext>
            </a:extLst>
          </p:cNvPr>
          <p:cNvSpPr txBox="1">
            <a:spLocks/>
          </p:cNvSpPr>
          <p:nvPr/>
        </p:nvSpPr>
        <p:spPr>
          <a:xfrm>
            <a:off x="6353555" y="1855658"/>
            <a:ext cx="5000245" cy="452165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Remove a feature is the correlation &gt;0.8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There were some &gt;0.7 did not make intuitive sense to remove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0.76: Blood Pressure vs Age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0.73: Cholesterol Levels vs Age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0.73: Waist Circumference vs Age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0.70: Weight Gain During Pregnancy vs Age</a:t>
            </a:r>
          </a:p>
          <a:p>
            <a:pPr lvl="1"/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 I hurts my model, I will go back and remove  high correlated features</a:t>
            </a:r>
          </a:p>
          <a:p>
            <a:pPr lvl="1"/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Left Arrow 5">
            <a:extLst>
              <a:ext uri="{FF2B5EF4-FFF2-40B4-BE49-F238E27FC236}">
                <a16:creationId xmlns:a16="http://schemas.microsoft.com/office/drawing/2014/main" id="{B764DDA1-0A55-EB42-98C0-D7076EB25F73}"/>
              </a:ext>
            </a:extLst>
          </p:cNvPr>
          <p:cNvSpPr/>
          <p:nvPr/>
        </p:nvSpPr>
        <p:spPr>
          <a:xfrm>
            <a:off x="3232879" y="1873059"/>
            <a:ext cx="2863121" cy="1178289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707539"/>
      </p:ext>
    </p:extLst>
  </p:cSld>
  <p:clrMapOvr>
    <a:masterClrMapping/>
  </p:clrMapOvr>
  <p:extLst mod="1">
    <p:ext uri="{6950BFC3-D8DA-4A85-94F7-54DA5524770B}">
      <p188:commentRel xmlns:p188="http://schemas.microsoft.com/office/powerpoint/2018/8/main" xmlns="" r:id="rId7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Baseline Results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89CB746-C51F-6645-BA73-B912BBB25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4153287"/>
              </p:ext>
            </p:extLst>
          </p:nvPr>
        </p:nvGraphicFramePr>
        <p:xfrm>
          <a:off x="1733617" y="2355961"/>
          <a:ext cx="81280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46809979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3022665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013695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58745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Decision Tree (Depth = 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KNN (n= 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5592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67%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166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66%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531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Training Time (Sec)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0.079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2875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Testing Time (Sec)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0.006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22.289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76489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9231907"/>
      </p:ext>
    </p:extLst>
  </p:cSld>
  <p:clrMapOvr>
    <a:masterClrMapping/>
  </p:clrMapOvr>
  <p:extLst mod="1">
    <p:ext uri="{6950BFC3-D8DA-4A85-94F7-54DA5524770B}">
      <p188:commentRel xmlns:p188="http://schemas.microsoft.com/office/powerpoint/2018/8/main" xmlns="" r:id="rId7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Next Steps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06B49D9-10F9-3843-AC10-36408C207C08}"/>
              </a:ext>
            </a:extLst>
          </p:cNvPr>
          <p:cNvSpPr txBox="1">
            <a:spLocks/>
          </p:cNvSpPr>
          <p:nvPr/>
        </p:nvSpPr>
        <p:spPr>
          <a:xfrm>
            <a:off x="752855" y="2058219"/>
            <a:ext cx="8848345" cy="452165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 remaining models 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Support Vector Machine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Random Forest </a:t>
            </a:r>
          </a:p>
          <a:p>
            <a:pPr lvl="1"/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XGBoost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Multilayer Perceptron: tensor flow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keras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Due to the high memory requirements of these models perform dimensionality reduction as needed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Principal component analysis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Optimize model parameters</a:t>
            </a:r>
          </a:p>
          <a:p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85483"/>
      </p:ext>
    </p:extLst>
  </p:cSld>
  <p:clrMapOvr>
    <a:masterClrMapping/>
  </p:clrMapOvr>
  <p:extLst mod="1">
    <p:ext uri="{6950BFC3-D8DA-4A85-94F7-54DA5524770B}">
      <p188:commentRel xmlns:p188="http://schemas.microsoft.com/office/powerpoint/2018/8/main" xmlns="" r:id="rId7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06B49D9-10F9-3843-AC10-36408C207C08}"/>
              </a:ext>
            </a:extLst>
          </p:cNvPr>
          <p:cNvSpPr txBox="1">
            <a:spLocks/>
          </p:cNvSpPr>
          <p:nvPr/>
        </p:nvSpPr>
        <p:spPr>
          <a:xfrm>
            <a:off x="685800" y="2094952"/>
            <a:ext cx="6836230" cy="4484919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For my project I am planning on creating a classification model to predict the type of diabetes or prediabetic condition they have based upon the features including genetic markers, environmental factors.</a:t>
            </a:r>
          </a:p>
          <a:p>
            <a:r>
              <a:rPr lang="en-US" sz="2400" dirty="0"/>
              <a:t>I currently work in health care. By predicting a patients current/future condition preventative /remediation strategies can be applied</a:t>
            </a:r>
          </a:p>
          <a:p>
            <a:r>
              <a:rPr lang="en-US" sz="2400" dirty="0"/>
              <a:t>To answer these questions, I got a dataset from Kaggle</a:t>
            </a:r>
          </a:p>
          <a:p>
            <a:pPr lvl="1"/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Link: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https://www.kaggle.com/datasets/ankitbatra1210/diabetes-dataset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5E0A8B-0116-7941-B58E-442ABB8C447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5131" y="2442258"/>
            <a:ext cx="4651866" cy="271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378848"/>
      </p:ext>
    </p:extLst>
  </p:cSld>
  <p:clrMapOvr>
    <a:masterClrMapping/>
  </p:clrMapOvr>
  <p:extLst mod="1">
    <p:ext uri="{6950BFC3-D8DA-4A85-94F7-54DA5524770B}">
      <p188:commentRel xmlns:p188="http://schemas.microsoft.com/office/powerpoint/2018/8/main" xmlns="" r:id="rId7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Plan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06B49D9-10F9-3843-AC10-36408C207C08}"/>
              </a:ext>
            </a:extLst>
          </p:cNvPr>
          <p:cNvSpPr txBox="1">
            <a:spLocks/>
          </p:cNvSpPr>
          <p:nvPr/>
        </p:nvSpPr>
        <p:spPr>
          <a:xfrm>
            <a:off x="752856" y="2058219"/>
            <a:ext cx="5776532" cy="479978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Goal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Using 8 classification model, find a model which best predicts the predicts the patients condition. </a:t>
            </a:r>
          </a:p>
          <a:p>
            <a:pPr marL="0" indent="0">
              <a:buNone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Configuration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80/20 train/test split</a:t>
            </a:r>
          </a:p>
          <a:p>
            <a:pPr marL="0" indent="0">
              <a:buNone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Models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Baseline: Logistic Regression 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Baseline: Decision Tree 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Baseline: K-Nearest Neighbors (KNN) 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Linear Discriminant Analysis (LDA)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Support Vector Machine (SVM)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Random Forest </a:t>
            </a:r>
          </a:p>
          <a:p>
            <a:pPr lvl="1"/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XGBoost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Multilayer Perceptron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3C73398-0AB6-1347-A716-BF60368C2881}"/>
              </a:ext>
            </a:extLst>
          </p:cNvPr>
          <p:cNvSpPr txBox="1">
            <a:spLocks/>
          </p:cNvSpPr>
          <p:nvPr/>
        </p:nvSpPr>
        <p:spPr>
          <a:xfrm>
            <a:off x="6551009" y="2058219"/>
            <a:ext cx="5315170" cy="479978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Criteria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Evaluate based on performance and model interpretability</a:t>
            </a:r>
          </a:p>
          <a:p>
            <a:pPr marL="0" indent="0">
              <a:buNone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Performance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Accuracy 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F1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Training Time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Testing Time</a:t>
            </a:r>
          </a:p>
          <a:p>
            <a:pPr marL="0" indent="0">
              <a:buNone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 Interpretability: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E.g., Because the patient has a history of smoking and a BMI of 38, they are at risk of type 2 diabetes.</a:t>
            </a:r>
          </a:p>
          <a:p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812148"/>
      </p:ext>
    </p:extLst>
  </p:cSld>
  <p:clrMapOvr>
    <a:masterClrMapping/>
  </p:clrMapOvr>
  <p:extLst mod="1">
    <p:ext uri="{6950BFC3-D8DA-4A85-94F7-54DA5524770B}">
      <p188:commentRel xmlns:p188="http://schemas.microsoft.com/office/powerpoint/2018/8/main" xmlns="" r:id="rId7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EDA Steps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06B49D9-10F9-3843-AC10-36408C207C08}"/>
              </a:ext>
            </a:extLst>
          </p:cNvPr>
          <p:cNvSpPr txBox="1">
            <a:spLocks/>
          </p:cNvSpPr>
          <p:nvPr/>
        </p:nvSpPr>
        <p:spPr>
          <a:xfrm>
            <a:off x="685800" y="2094952"/>
            <a:ext cx="8191982" cy="4629939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400" dirty="0"/>
              <a:t>Data wrangling</a:t>
            </a:r>
          </a:p>
          <a:p>
            <a:pPr lvl="1"/>
            <a:r>
              <a:rPr lang="en-US" sz="2000" dirty="0"/>
              <a:t>Load dataset &amp; remove unnecessary attributes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Remove Duplicates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Analyze Schema and Change Data Types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Summary Statistics for Numerical Attributes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Remove Outliers from Dataset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Summary Statistics for Non-numeric Attributes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One Hot Encode Categorical Features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Correlation Matrix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Visualization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Compare Attributes vs Price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Find the attributes most correlated with Price</a:t>
            </a:r>
          </a:p>
          <a:p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2862611"/>
      </p:ext>
    </p:extLst>
  </p:cSld>
  <p:clrMapOvr>
    <a:masterClrMapping/>
  </p:clrMapOvr>
  <p:extLst mod="1">
    <p:ext uri="{6950BFC3-D8DA-4A85-94F7-54DA5524770B}">
      <p188:commentRel xmlns:p188="http://schemas.microsoft.com/office/powerpoint/2018/8/main" xmlns="" r:id="rId7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Load dataset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66A8E0-50F0-5042-BAA0-D5EC1B5FB24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8954" y="-94592"/>
            <a:ext cx="5652920" cy="6858000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A350291-8B63-3548-952F-07469DC4DBC9}"/>
              </a:ext>
            </a:extLst>
          </p:cNvPr>
          <p:cNvSpPr txBox="1">
            <a:spLocks/>
          </p:cNvSpPr>
          <p:nvPr/>
        </p:nvSpPr>
        <p:spPr>
          <a:xfrm>
            <a:off x="559676" y="2094953"/>
            <a:ext cx="6836230" cy="2098676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 read the dataset into a dataframe</a:t>
            </a:r>
          </a:p>
          <a:p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Check the number of records: 70k</a:t>
            </a:r>
          </a:p>
          <a:p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example records</a:t>
            </a:r>
          </a:p>
        </p:txBody>
      </p:sp>
    </p:spTree>
    <p:extLst>
      <p:ext uri="{BB962C8B-B14F-4D97-AF65-F5344CB8AC3E}">
        <p14:creationId xmlns:p14="http://schemas.microsoft.com/office/powerpoint/2010/main" val="2149212492"/>
      </p:ext>
    </p:extLst>
  </p:cSld>
  <p:clrMapOvr>
    <a:masterClrMapping/>
  </p:clrMapOvr>
  <p:extLst mod="1">
    <p:ext uri="{6950BFC3-D8DA-4A85-94F7-54DA5524770B}">
      <p188:commentRel xmlns:p188="http://schemas.microsoft.com/office/powerpoint/2018/8/main" xmlns="" r:id="rId7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Load dataset and remove attributes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716304-90C1-F248-9E1B-F5C8EC2BFD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269" y="2060313"/>
            <a:ext cx="6056731" cy="3730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02A6A7-79D9-0C4D-8F8F-57587A54767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2263773"/>
            <a:ext cx="5787024" cy="345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374001"/>
      </p:ext>
    </p:extLst>
  </p:cSld>
  <p:clrMapOvr>
    <a:masterClrMapping/>
  </p:clrMapOvr>
  <p:extLst mod="1">
    <p:ext uri="{6950BFC3-D8DA-4A85-94F7-54DA5524770B}">
      <p188:commentRel xmlns:p188="http://schemas.microsoft.com/office/powerpoint/2018/8/main" xmlns="" r:id="rId7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Remove duplicates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610A922-D1F0-194D-B6BB-487FC774E888}"/>
              </a:ext>
            </a:extLst>
          </p:cNvPr>
          <p:cNvSpPr txBox="1">
            <a:spLocks/>
          </p:cNvSpPr>
          <p:nvPr/>
        </p:nvSpPr>
        <p:spPr>
          <a:xfrm>
            <a:off x="559676" y="2094953"/>
            <a:ext cx="6836230" cy="2098676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Check for duplicates, but none are found.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 mitigation strategies are needed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760CB7-3A45-9846-B797-69500DF52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3821" y="3520857"/>
            <a:ext cx="8321672" cy="134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002"/>
      </p:ext>
    </p:extLst>
  </p:cSld>
  <p:clrMapOvr>
    <a:masterClrMapping/>
  </p:clrMapOvr>
  <p:extLst mod="1">
    <p:ext uri="{6950BFC3-D8DA-4A85-94F7-54DA5524770B}">
      <p188:commentRel xmlns:p188="http://schemas.microsoft.com/office/powerpoint/2018/8/main" xmlns="" r:id="rId7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Analyze Schema and Change Data Types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610A922-D1F0-194D-B6BB-487FC774E888}"/>
              </a:ext>
            </a:extLst>
          </p:cNvPr>
          <p:cNvSpPr txBox="1">
            <a:spLocks/>
          </p:cNvSpPr>
          <p:nvPr/>
        </p:nvSpPr>
        <p:spPr>
          <a:xfrm>
            <a:off x="559677" y="2094953"/>
            <a:ext cx="5341062" cy="4484918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 print the schema with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dataframe.info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()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Adjusted column types to reduce memory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useage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Converted string object -&gt; category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Converted binary object -&gt;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boolean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Boolean columns were stored as Yes/No, so the data was mapped to True/False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98639F4-E19C-A340-81CE-C381D50FA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8073" y="1690688"/>
            <a:ext cx="3657600" cy="4711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DB7CBB-22CA-8340-A521-07083B63A27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187" y="6236971"/>
            <a:ext cx="77851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128251"/>
      </p:ext>
    </p:extLst>
  </p:cSld>
  <p:clrMapOvr>
    <a:masterClrMapping/>
  </p:clrMapOvr>
  <p:extLst mod="1">
    <p:ext uri="{6950BFC3-D8DA-4A85-94F7-54DA5524770B}">
      <p188:commentRel xmlns:p188="http://schemas.microsoft.com/office/powerpoint/2018/8/main" xmlns="" r:id="rId7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Summary Statistics Numerical Attributes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06B49D9-10F9-3843-AC10-36408C207C08}"/>
              </a:ext>
            </a:extLst>
          </p:cNvPr>
          <p:cNvSpPr txBox="1">
            <a:spLocks/>
          </p:cNvSpPr>
          <p:nvPr/>
        </p:nvSpPr>
        <p:spPr>
          <a:xfrm>
            <a:off x="752856" y="2058219"/>
            <a:ext cx="10291382" cy="452165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Summary statistics were found using the describe function 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Used to identify outliers or nulls, evaluated on a case by case basis.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 nulls were identified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 outliers were identified</a:t>
            </a:r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BCB09D-0E07-2542-8A32-CB0CBD0AA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" y="4328799"/>
            <a:ext cx="11836400" cy="21463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C7E4D0-B149-1640-BD83-84EEFAFEF33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00" y="3681868"/>
            <a:ext cx="101346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175219"/>
      </p:ext>
    </p:extLst>
  </p:cSld>
  <p:clrMapOvr>
    <a:masterClrMapping/>
  </p:clrMapOvr>
  <p:extLst mod="1">
    <p:ext uri="{6950BFC3-D8DA-4A85-94F7-54DA5524770B}">
      <p188:commentRel xmlns:p188="http://schemas.microsoft.com/office/powerpoint/2018/8/main" xmlns="" r:id="rId7"/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7379</TotalTime>
  <Words>777</Words>
  <Application>Microsoft Macintosh PowerPoint</Application>
  <PresentationFormat>Widescreen</PresentationFormat>
  <Paragraphs>187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Diabetes Classification Model</vt:lpstr>
      <vt:lpstr>Abstract</vt:lpstr>
      <vt:lpstr>Plan</vt:lpstr>
      <vt:lpstr>EDA Steps</vt:lpstr>
      <vt:lpstr>Load dataset</vt:lpstr>
      <vt:lpstr>Load dataset and remove attributes</vt:lpstr>
      <vt:lpstr>Remove duplicates</vt:lpstr>
      <vt:lpstr>Analyze Schema and Change Data Types</vt:lpstr>
      <vt:lpstr>Summary Statistics Numerical Attributes</vt:lpstr>
      <vt:lpstr>Summary Statistics Non-numerical Attributes</vt:lpstr>
      <vt:lpstr>Summary Statistics Non-numerical Attributes</vt:lpstr>
      <vt:lpstr>Summary Statistics Non-numerical Attributes</vt:lpstr>
      <vt:lpstr>Summary Statistics Non-numerical Attributes</vt:lpstr>
      <vt:lpstr>One Hot Encoding Categorical Attributes</vt:lpstr>
      <vt:lpstr>Correlation Matrix (Post One Hot Encoding)</vt:lpstr>
      <vt:lpstr>Correlation Matrix</vt:lpstr>
      <vt:lpstr>Baseline Results</vt:lpstr>
      <vt:lpstr>Next Steps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EDA</dc:title>
  <dc:creator>Eddie McGowan</dc:creator>
  <cp:lastModifiedBy>Eddie McGowan</cp:lastModifiedBy>
  <cp:revision>36</cp:revision>
  <dcterms:created xsi:type="dcterms:W3CDTF">2025-03-03T06:01:41Z</dcterms:created>
  <dcterms:modified xsi:type="dcterms:W3CDTF">2025-03-10T04:55:41Z</dcterms:modified>
</cp:coreProperties>
</file>